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llura" panose="020B0604020202020204" charset="0"/>
      <p:regular r:id="rId14"/>
    </p:embeddedFont>
    <p:embeddedFont>
      <p:font typeface="Atkinson Hyperlegible" panose="020B0604020202020204" charset="0"/>
      <p:regular r:id="rId15"/>
    </p:embeddedFont>
    <p:embeddedFont>
      <p:font typeface="Libre Baskerville Bold" panose="020B0604020202020204" charset="0"/>
      <p:regular r:id="rId16"/>
    </p:embeddedFont>
    <p:embeddedFont>
      <p:font typeface="Open Sans" panose="020B0606030504020204" pitchFamily="34" charset="0"/>
      <p:regular r:id="rId17"/>
    </p:embeddedFont>
    <p:embeddedFont>
      <p:font typeface="Open Sans Bold" panose="020B0806030504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19842" y="2183689"/>
            <a:ext cx="4778861" cy="5919621"/>
          </a:xfrm>
          <a:custGeom>
            <a:avLst/>
            <a:gdLst/>
            <a:ahLst/>
            <a:cxnLst/>
            <a:rect l="l" t="t" r="r" b="b"/>
            <a:pathLst>
              <a:path w="4778861" h="5919621">
                <a:moveTo>
                  <a:pt x="0" y="0"/>
                </a:moveTo>
                <a:lnTo>
                  <a:pt x="4778861" y="0"/>
                </a:lnTo>
                <a:lnTo>
                  <a:pt x="4778861" y="5919622"/>
                </a:lnTo>
                <a:lnTo>
                  <a:pt x="0" y="5919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24033" y="6903003"/>
            <a:ext cx="10423258" cy="5268483"/>
          </a:xfrm>
          <a:custGeom>
            <a:avLst/>
            <a:gdLst/>
            <a:ahLst/>
            <a:cxnLst/>
            <a:rect l="l" t="t" r="r" b="b"/>
            <a:pathLst>
              <a:path w="10423258" h="5268483">
                <a:moveTo>
                  <a:pt x="0" y="0"/>
                </a:moveTo>
                <a:lnTo>
                  <a:pt x="10423257" y="0"/>
                </a:lnTo>
                <a:lnTo>
                  <a:pt x="10423257" y="5268483"/>
                </a:lnTo>
                <a:lnTo>
                  <a:pt x="0" y="5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11531"/>
            <a:ext cx="2934444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545454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Projeto Individual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773805"/>
            <a:ext cx="6004024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F7B61C"/>
                </a:solidFill>
                <a:latin typeface="Allura"/>
                <a:ea typeface="Allura"/>
                <a:cs typeface="Allura"/>
                <a:sym typeface="Allura"/>
              </a:rPr>
              <a:t>Sofrosina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34447"/>
            <a:ext cx="3435846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6A6A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Feito por Thiago Sanchez</a:t>
            </a:r>
          </a:p>
        </p:txBody>
      </p:sp>
      <p:sp>
        <p:nvSpPr>
          <p:cNvPr id="8" name="Freeform 8"/>
          <p:cNvSpPr/>
          <p:nvPr/>
        </p:nvSpPr>
        <p:spPr>
          <a:xfrm>
            <a:off x="10619842" y="5469069"/>
            <a:ext cx="10423258" cy="5268483"/>
          </a:xfrm>
          <a:custGeom>
            <a:avLst/>
            <a:gdLst/>
            <a:ahLst/>
            <a:cxnLst/>
            <a:rect l="l" t="t" r="r" b="b"/>
            <a:pathLst>
              <a:path w="10423258" h="5268483">
                <a:moveTo>
                  <a:pt x="0" y="0"/>
                </a:moveTo>
                <a:lnTo>
                  <a:pt x="10423258" y="0"/>
                </a:lnTo>
                <a:lnTo>
                  <a:pt x="10423258" y="5268483"/>
                </a:lnTo>
                <a:lnTo>
                  <a:pt x="0" y="5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56823" y="7082072"/>
            <a:ext cx="10423258" cy="5268483"/>
          </a:xfrm>
          <a:custGeom>
            <a:avLst/>
            <a:gdLst/>
            <a:ahLst/>
            <a:cxnLst/>
            <a:rect l="l" t="t" r="r" b="b"/>
            <a:pathLst>
              <a:path w="10423258" h="5268483">
                <a:moveTo>
                  <a:pt x="0" y="0"/>
                </a:moveTo>
                <a:lnTo>
                  <a:pt x="10423258" y="0"/>
                </a:lnTo>
                <a:lnTo>
                  <a:pt x="10423258" y="5268483"/>
                </a:lnTo>
                <a:lnTo>
                  <a:pt x="0" y="5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165819" y="3464047"/>
            <a:ext cx="10423258" cy="5268483"/>
          </a:xfrm>
          <a:custGeom>
            <a:avLst/>
            <a:gdLst/>
            <a:ahLst/>
            <a:cxnLst/>
            <a:rect l="l" t="t" r="r" b="b"/>
            <a:pathLst>
              <a:path w="10423258" h="5268483">
                <a:moveTo>
                  <a:pt x="0" y="0"/>
                </a:moveTo>
                <a:lnTo>
                  <a:pt x="10423257" y="0"/>
                </a:lnTo>
                <a:lnTo>
                  <a:pt x="10423257" y="5268483"/>
                </a:lnTo>
                <a:lnTo>
                  <a:pt x="0" y="5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46978" y="36004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090" y="4540531"/>
            <a:ext cx="1205938" cy="1205938"/>
          </a:xfrm>
          <a:custGeom>
            <a:avLst/>
            <a:gdLst/>
            <a:ahLst/>
            <a:cxnLst/>
            <a:rect l="l" t="t" r="r" b="b"/>
            <a:pathLst>
              <a:path w="1205938" h="1205938">
                <a:moveTo>
                  <a:pt x="0" y="0"/>
                </a:moveTo>
                <a:lnTo>
                  <a:pt x="1205938" y="0"/>
                </a:lnTo>
                <a:lnTo>
                  <a:pt x="1205938" y="1205938"/>
                </a:lnTo>
                <a:lnTo>
                  <a:pt x="0" y="120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616942" y="4716509"/>
            <a:ext cx="849323" cy="853981"/>
          </a:xfrm>
          <a:custGeom>
            <a:avLst/>
            <a:gdLst/>
            <a:ahLst/>
            <a:cxnLst/>
            <a:rect l="l" t="t" r="r" b="b"/>
            <a:pathLst>
              <a:path w="849323" h="853981">
                <a:moveTo>
                  <a:pt x="0" y="0"/>
                </a:moveTo>
                <a:lnTo>
                  <a:pt x="849323" y="0"/>
                </a:lnTo>
                <a:lnTo>
                  <a:pt x="849323" y="853982"/>
                </a:lnTo>
                <a:lnTo>
                  <a:pt x="0" y="853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712223" y="1809750"/>
            <a:ext cx="8572500" cy="6667500"/>
            <a:chOff x="0" y="0"/>
            <a:chExt cx="2257778" cy="17560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57778" cy="1756049"/>
            </a:xfrm>
            <a:custGeom>
              <a:avLst/>
              <a:gdLst/>
              <a:ahLst/>
              <a:cxnLst/>
              <a:rect l="l" t="t" r="r" b="b"/>
              <a:pathLst>
                <a:path w="2257778" h="1756049">
                  <a:moveTo>
                    <a:pt x="0" y="0"/>
                  </a:moveTo>
                  <a:lnTo>
                    <a:pt x="2257778" y="0"/>
                  </a:lnTo>
                  <a:lnTo>
                    <a:pt x="2257778" y="1756049"/>
                  </a:lnTo>
                  <a:lnTo>
                    <a:pt x="0" y="1756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57778" cy="1794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64723" y="2524125"/>
            <a:ext cx="6667500" cy="5238750"/>
            <a:chOff x="0" y="0"/>
            <a:chExt cx="1756049" cy="1379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6049" cy="1379753"/>
            </a:xfrm>
            <a:custGeom>
              <a:avLst/>
              <a:gdLst/>
              <a:ahLst/>
              <a:cxnLst/>
              <a:rect l="l" t="t" r="r" b="b"/>
              <a:pathLst>
                <a:path w="1756049" h="1379753">
                  <a:moveTo>
                    <a:pt x="0" y="0"/>
                  </a:moveTo>
                  <a:lnTo>
                    <a:pt x="1756049" y="0"/>
                  </a:lnTo>
                  <a:lnTo>
                    <a:pt x="1756049" y="1379753"/>
                  </a:lnTo>
                  <a:lnTo>
                    <a:pt x="0" y="13797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56049" cy="1417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019337" y="1086803"/>
            <a:ext cx="539016" cy="541972"/>
          </a:xfrm>
          <a:custGeom>
            <a:avLst/>
            <a:gdLst/>
            <a:ahLst/>
            <a:cxnLst/>
            <a:rect l="l" t="t" r="r" b="b"/>
            <a:pathLst>
              <a:path w="539016" h="541972">
                <a:moveTo>
                  <a:pt x="0" y="0"/>
                </a:moveTo>
                <a:lnTo>
                  <a:pt x="539016" y="0"/>
                </a:lnTo>
                <a:lnTo>
                  <a:pt x="539016" y="541972"/>
                </a:lnTo>
                <a:lnTo>
                  <a:pt x="0" y="54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944979" y="1871666"/>
            <a:ext cx="546050" cy="592000"/>
          </a:xfrm>
          <a:custGeom>
            <a:avLst/>
            <a:gdLst/>
            <a:ahLst/>
            <a:cxnLst/>
            <a:rect l="l" t="t" r="r" b="b"/>
            <a:pathLst>
              <a:path w="546050" h="592000">
                <a:moveTo>
                  <a:pt x="0" y="0"/>
                </a:moveTo>
                <a:lnTo>
                  <a:pt x="546050" y="0"/>
                </a:lnTo>
                <a:lnTo>
                  <a:pt x="546050" y="592000"/>
                </a:lnTo>
                <a:lnTo>
                  <a:pt x="0" y="592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368" r="-463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548179" y="1904562"/>
            <a:ext cx="471744" cy="559104"/>
          </a:xfrm>
          <a:custGeom>
            <a:avLst/>
            <a:gdLst/>
            <a:ahLst/>
            <a:cxnLst/>
            <a:rect l="l" t="t" r="r" b="b"/>
            <a:pathLst>
              <a:path w="471744" h="559104">
                <a:moveTo>
                  <a:pt x="0" y="0"/>
                </a:moveTo>
                <a:lnTo>
                  <a:pt x="471744" y="0"/>
                </a:lnTo>
                <a:lnTo>
                  <a:pt x="471744" y="559104"/>
                </a:lnTo>
                <a:lnTo>
                  <a:pt x="0" y="55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895729" y="4441919"/>
            <a:ext cx="753844" cy="549180"/>
          </a:xfrm>
          <a:custGeom>
            <a:avLst/>
            <a:gdLst/>
            <a:ahLst/>
            <a:cxnLst/>
            <a:rect l="l" t="t" r="r" b="b"/>
            <a:pathLst>
              <a:path w="753844" h="549180">
                <a:moveTo>
                  <a:pt x="0" y="0"/>
                </a:moveTo>
                <a:lnTo>
                  <a:pt x="753844" y="0"/>
                </a:lnTo>
                <a:lnTo>
                  <a:pt x="753844" y="549181"/>
                </a:lnTo>
                <a:lnTo>
                  <a:pt x="0" y="5491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4833078" y="4294958"/>
            <a:ext cx="4554135" cy="848542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9387213" y="3019425"/>
            <a:ext cx="5265420" cy="2551066"/>
            <a:chOff x="0" y="0"/>
            <a:chExt cx="1386777" cy="6718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86777" cy="671886"/>
            </a:xfrm>
            <a:custGeom>
              <a:avLst/>
              <a:gdLst/>
              <a:ahLst/>
              <a:cxnLst/>
              <a:rect l="l" t="t" r="r" b="b"/>
              <a:pathLst>
                <a:path w="1386777" h="671886">
                  <a:moveTo>
                    <a:pt x="0" y="0"/>
                  </a:moveTo>
                  <a:lnTo>
                    <a:pt x="1386777" y="0"/>
                  </a:lnTo>
                  <a:lnTo>
                    <a:pt x="1386777" y="671886"/>
                  </a:lnTo>
                  <a:lnTo>
                    <a:pt x="0" y="671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86777" cy="70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87213" y="6128655"/>
            <a:ext cx="2796540" cy="1335135"/>
            <a:chOff x="0" y="0"/>
            <a:chExt cx="736537" cy="3516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36537" cy="351640"/>
            </a:xfrm>
            <a:custGeom>
              <a:avLst/>
              <a:gdLst/>
              <a:ahLst/>
              <a:cxnLst/>
              <a:rect l="l" t="t" r="r" b="b"/>
              <a:pathLst>
                <a:path w="736537" h="351640">
                  <a:moveTo>
                    <a:pt x="0" y="0"/>
                  </a:moveTo>
                  <a:lnTo>
                    <a:pt x="736537" y="0"/>
                  </a:lnTo>
                  <a:lnTo>
                    <a:pt x="736537" y="351640"/>
                  </a:lnTo>
                  <a:lnTo>
                    <a:pt x="0" y="351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36537" cy="389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778181" y="3462998"/>
            <a:ext cx="2005870" cy="1680502"/>
            <a:chOff x="0" y="0"/>
            <a:chExt cx="528295" cy="4426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8295" cy="442601"/>
            </a:xfrm>
            <a:custGeom>
              <a:avLst/>
              <a:gdLst/>
              <a:ahLst/>
              <a:cxnLst/>
              <a:rect l="l" t="t" r="r" b="b"/>
              <a:pathLst>
                <a:path w="528295" h="442601">
                  <a:moveTo>
                    <a:pt x="0" y="0"/>
                  </a:moveTo>
                  <a:lnTo>
                    <a:pt x="528295" y="0"/>
                  </a:lnTo>
                  <a:lnTo>
                    <a:pt x="528295" y="442601"/>
                  </a:lnTo>
                  <a:lnTo>
                    <a:pt x="0" y="442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28295" cy="480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77541" y="3454707"/>
            <a:ext cx="2005870" cy="1680502"/>
            <a:chOff x="0" y="0"/>
            <a:chExt cx="528295" cy="44260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28295" cy="442601"/>
            </a:xfrm>
            <a:custGeom>
              <a:avLst/>
              <a:gdLst/>
              <a:ahLst/>
              <a:cxnLst/>
              <a:rect l="l" t="t" r="r" b="b"/>
              <a:pathLst>
                <a:path w="528295" h="442601">
                  <a:moveTo>
                    <a:pt x="0" y="0"/>
                  </a:moveTo>
                  <a:lnTo>
                    <a:pt x="528295" y="0"/>
                  </a:lnTo>
                  <a:lnTo>
                    <a:pt x="528295" y="442601"/>
                  </a:lnTo>
                  <a:lnTo>
                    <a:pt x="0" y="442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28295" cy="480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0069283" y="6259072"/>
            <a:ext cx="1432401" cy="1074301"/>
          </a:xfrm>
          <a:custGeom>
            <a:avLst/>
            <a:gdLst/>
            <a:ahLst/>
            <a:cxnLst/>
            <a:rect l="l" t="t" r="r" b="b"/>
            <a:pathLst>
              <a:path w="1432401" h="1074301">
                <a:moveTo>
                  <a:pt x="0" y="0"/>
                </a:moveTo>
                <a:lnTo>
                  <a:pt x="1432400" y="0"/>
                </a:lnTo>
                <a:lnTo>
                  <a:pt x="1432400" y="1074301"/>
                </a:lnTo>
                <a:lnTo>
                  <a:pt x="0" y="1074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flipH="1">
            <a:off x="10785483" y="5135209"/>
            <a:ext cx="2494993" cy="993447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2879826" y="3894308"/>
            <a:ext cx="801300" cy="801300"/>
          </a:xfrm>
          <a:custGeom>
            <a:avLst/>
            <a:gdLst/>
            <a:ahLst/>
            <a:cxnLst/>
            <a:rect l="l" t="t" r="r" b="b"/>
            <a:pathLst>
              <a:path w="801300" h="801300">
                <a:moveTo>
                  <a:pt x="0" y="0"/>
                </a:moveTo>
                <a:lnTo>
                  <a:pt x="801300" y="0"/>
                </a:lnTo>
                <a:lnTo>
                  <a:pt x="801300" y="801300"/>
                </a:lnTo>
                <a:lnTo>
                  <a:pt x="0" y="801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0041981" y="3651159"/>
            <a:ext cx="486297" cy="486297"/>
          </a:xfrm>
          <a:custGeom>
            <a:avLst/>
            <a:gdLst/>
            <a:ahLst/>
            <a:cxnLst/>
            <a:rect l="l" t="t" r="r" b="b"/>
            <a:pathLst>
              <a:path w="486297" h="486297">
                <a:moveTo>
                  <a:pt x="0" y="0"/>
                </a:moveTo>
                <a:lnTo>
                  <a:pt x="486297" y="0"/>
                </a:lnTo>
                <a:lnTo>
                  <a:pt x="486297" y="486297"/>
                </a:lnTo>
                <a:lnTo>
                  <a:pt x="0" y="4862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0986901" y="3651159"/>
            <a:ext cx="438582" cy="501954"/>
          </a:xfrm>
          <a:custGeom>
            <a:avLst/>
            <a:gdLst/>
            <a:ahLst/>
            <a:cxnLst/>
            <a:rect l="l" t="t" r="r" b="b"/>
            <a:pathLst>
              <a:path w="438582" h="501954">
                <a:moveTo>
                  <a:pt x="0" y="0"/>
                </a:moveTo>
                <a:lnTo>
                  <a:pt x="438582" y="0"/>
                </a:lnTo>
                <a:lnTo>
                  <a:pt x="438582" y="501954"/>
                </a:lnTo>
                <a:lnTo>
                  <a:pt x="0" y="5019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9977171" y="4375182"/>
            <a:ext cx="615917" cy="615917"/>
          </a:xfrm>
          <a:custGeom>
            <a:avLst/>
            <a:gdLst/>
            <a:ahLst/>
            <a:cxnLst/>
            <a:rect l="l" t="t" r="r" b="b"/>
            <a:pathLst>
              <a:path w="615917" h="615917">
                <a:moveTo>
                  <a:pt x="0" y="0"/>
                </a:moveTo>
                <a:lnTo>
                  <a:pt x="615917" y="0"/>
                </a:lnTo>
                <a:lnTo>
                  <a:pt x="615917" y="615918"/>
                </a:lnTo>
                <a:lnTo>
                  <a:pt x="0" y="615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0924294" y="4425804"/>
            <a:ext cx="514673" cy="514673"/>
          </a:xfrm>
          <a:custGeom>
            <a:avLst/>
            <a:gdLst/>
            <a:ahLst/>
            <a:cxnLst/>
            <a:rect l="l" t="t" r="r" b="b"/>
            <a:pathLst>
              <a:path w="514673" h="514673">
                <a:moveTo>
                  <a:pt x="0" y="0"/>
                </a:moveTo>
                <a:lnTo>
                  <a:pt x="514673" y="0"/>
                </a:lnTo>
                <a:lnTo>
                  <a:pt x="514673" y="514674"/>
                </a:lnTo>
                <a:lnTo>
                  <a:pt x="0" y="5146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028700" y="942975"/>
            <a:ext cx="3604915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Arquitetura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46978" y="3066759"/>
            <a:ext cx="1109514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12223" y="1174433"/>
            <a:ext cx="1187797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Servidor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664723" y="1950496"/>
            <a:ext cx="2226915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Maquina virtual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87213" y="2623185"/>
            <a:ext cx="1141065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778181" y="3066759"/>
            <a:ext cx="1403449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Front-end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277541" y="3066759"/>
            <a:ext cx="1315045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Back-end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392273" y="5732416"/>
            <a:ext cx="2272010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Banco de dados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24115" y="4463415"/>
            <a:ext cx="7682285" cy="12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 err="1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Agradecimentos</a:t>
            </a:r>
            <a:endParaRPr lang="en-US" sz="7200" b="1" dirty="0">
              <a:solidFill>
                <a:srgbClr val="F7B61C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45432" y="4463415"/>
            <a:ext cx="12797135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OBRIGADO PELA ATENÇÃO!!!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91162" y="7264683"/>
            <a:ext cx="10423258" cy="5268483"/>
          </a:xfrm>
          <a:custGeom>
            <a:avLst/>
            <a:gdLst/>
            <a:ahLst/>
            <a:cxnLst/>
            <a:rect l="l" t="t" r="r" b="b"/>
            <a:pathLst>
              <a:path w="10423258" h="5268483">
                <a:moveTo>
                  <a:pt x="0" y="0"/>
                </a:moveTo>
                <a:lnTo>
                  <a:pt x="10423258" y="0"/>
                </a:lnTo>
                <a:lnTo>
                  <a:pt x="10423258" y="5268483"/>
                </a:lnTo>
                <a:lnTo>
                  <a:pt x="0" y="5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704248" y="5018517"/>
            <a:ext cx="10423258" cy="5268483"/>
          </a:xfrm>
          <a:custGeom>
            <a:avLst/>
            <a:gdLst/>
            <a:ahLst/>
            <a:cxnLst/>
            <a:rect l="l" t="t" r="r" b="b"/>
            <a:pathLst>
              <a:path w="10423258" h="5268483">
                <a:moveTo>
                  <a:pt x="0" y="0"/>
                </a:moveTo>
                <a:lnTo>
                  <a:pt x="10423257" y="0"/>
                </a:lnTo>
                <a:lnTo>
                  <a:pt x="10423257" y="5268483"/>
                </a:lnTo>
                <a:lnTo>
                  <a:pt x="0" y="5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6567066" y="3101322"/>
            <a:ext cx="10423258" cy="5268483"/>
          </a:xfrm>
          <a:custGeom>
            <a:avLst/>
            <a:gdLst/>
            <a:ahLst/>
            <a:cxnLst/>
            <a:rect l="l" t="t" r="r" b="b"/>
            <a:pathLst>
              <a:path w="10423258" h="5268483">
                <a:moveTo>
                  <a:pt x="0" y="0"/>
                </a:moveTo>
                <a:lnTo>
                  <a:pt x="10423258" y="0"/>
                </a:lnTo>
                <a:lnTo>
                  <a:pt x="10423258" y="5268483"/>
                </a:lnTo>
                <a:lnTo>
                  <a:pt x="0" y="5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-7677951" y="1579561"/>
            <a:ext cx="10423258" cy="5268483"/>
          </a:xfrm>
          <a:custGeom>
            <a:avLst/>
            <a:gdLst/>
            <a:ahLst/>
            <a:cxnLst/>
            <a:rect l="l" t="t" r="r" b="b"/>
            <a:pathLst>
              <a:path w="10423258" h="5268483">
                <a:moveTo>
                  <a:pt x="0" y="0"/>
                </a:moveTo>
                <a:lnTo>
                  <a:pt x="10423257" y="0"/>
                </a:lnTo>
                <a:lnTo>
                  <a:pt x="10423257" y="5268483"/>
                </a:lnTo>
                <a:lnTo>
                  <a:pt x="0" y="5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42975"/>
            <a:ext cx="254347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Sumário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61956" y="2000250"/>
            <a:ext cx="4364087" cy="611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611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Contexto</a:t>
            </a:r>
          </a:p>
          <a:p>
            <a:pPr marL="777238" lvl="1" indent="-388619" algn="l">
              <a:lnSpc>
                <a:spcPts val="611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ODS</a:t>
            </a:r>
          </a:p>
          <a:p>
            <a:pPr marL="777238" lvl="1" indent="-388619" algn="l">
              <a:lnSpc>
                <a:spcPts val="611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Minha história</a:t>
            </a:r>
          </a:p>
          <a:p>
            <a:pPr marL="777238" lvl="1" indent="-388619" algn="l">
              <a:lnSpc>
                <a:spcPts val="611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Justificativa</a:t>
            </a:r>
          </a:p>
          <a:p>
            <a:pPr marL="777238" lvl="1" indent="-388619" algn="l">
              <a:lnSpc>
                <a:spcPts val="611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Site</a:t>
            </a:r>
          </a:p>
          <a:p>
            <a:pPr marL="777238" lvl="1" indent="-388619" algn="l">
              <a:lnSpc>
                <a:spcPts val="611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Banco de dados</a:t>
            </a:r>
          </a:p>
          <a:p>
            <a:pPr marL="777238" lvl="1" indent="-388619" algn="l">
              <a:lnSpc>
                <a:spcPts val="611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Arquitetura</a:t>
            </a:r>
          </a:p>
          <a:p>
            <a:pPr marL="777238" lvl="1" indent="-388619" algn="l">
              <a:lnSpc>
                <a:spcPts val="6119"/>
              </a:lnSpc>
              <a:buAutoNum type="arabicPeriod"/>
            </a:pPr>
            <a:r>
              <a:rPr lang="en-US" sz="3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Agradecimentos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49760" y="3829050"/>
            <a:ext cx="4409540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“Estamos mais frequentemente assustados do que feridos; e sofremos mais na imaginação do que na realidade. 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054676" y="4463415"/>
            <a:ext cx="4451524" cy="12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 err="1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  <a:endParaRPr lang="en-US" sz="7200" b="1" dirty="0">
              <a:solidFill>
                <a:srgbClr val="F7B61C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980989" y="3952457"/>
            <a:ext cx="2382086" cy="2382086"/>
          </a:xfrm>
          <a:custGeom>
            <a:avLst/>
            <a:gdLst/>
            <a:ahLst/>
            <a:cxnLst/>
            <a:rect l="l" t="t" r="r" b="b"/>
            <a:pathLst>
              <a:path w="2382086" h="2382086">
                <a:moveTo>
                  <a:pt x="0" y="0"/>
                </a:moveTo>
                <a:lnTo>
                  <a:pt x="2382086" y="0"/>
                </a:lnTo>
                <a:lnTo>
                  <a:pt x="2382086" y="2382086"/>
                </a:lnTo>
                <a:lnTo>
                  <a:pt x="0" y="2382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878636" y="3952457"/>
            <a:ext cx="2382086" cy="2393996"/>
          </a:xfrm>
          <a:custGeom>
            <a:avLst/>
            <a:gdLst/>
            <a:ahLst/>
            <a:cxnLst/>
            <a:rect l="l" t="t" r="r" b="b"/>
            <a:pathLst>
              <a:path w="2382086" h="2393996">
                <a:moveTo>
                  <a:pt x="0" y="0"/>
                </a:moveTo>
                <a:lnTo>
                  <a:pt x="2382085" y="0"/>
                </a:lnTo>
                <a:lnTo>
                  <a:pt x="238208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34700" y="3958412"/>
            <a:ext cx="2370234" cy="2382086"/>
          </a:xfrm>
          <a:custGeom>
            <a:avLst/>
            <a:gdLst/>
            <a:ahLst/>
            <a:cxnLst/>
            <a:rect l="l" t="t" r="r" b="b"/>
            <a:pathLst>
              <a:path w="2370234" h="2382086">
                <a:moveTo>
                  <a:pt x="0" y="0"/>
                </a:moveTo>
                <a:lnTo>
                  <a:pt x="2370234" y="0"/>
                </a:lnTo>
                <a:lnTo>
                  <a:pt x="2370234" y="2382086"/>
                </a:lnTo>
                <a:lnTo>
                  <a:pt x="0" y="2382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027279" y="3940547"/>
            <a:ext cx="2382086" cy="2393996"/>
          </a:xfrm>
          <a:custGeom>
            <a:avLst/>
            <a:gdLst/>
            <a:ahLst/>
            <a:cxnLst/>
            <a:rect l="l" t="t" r="r" b="b"/>
            <a:pathLst>
              <a:path w="2382086" h="2393996">
                <a:moveTo>
                  <a:pt x="0" y="0"/>
                </a:moveTo>
                <a:lnTo>
                  <a:pt x="2382085" y="0"/>
                </a:lnTo>
                <a:lnTo>
                  <a:pt x="2382085" y="2393996"/>
                </a:lnTo>
                <a:lnTo>
                  <a:pt x="0" y="239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42975"/>
            <a:ext cx="1562100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3602" y="6975466"/>
            <a:ext cx="264943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Saude e bem estar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7313" y="6765917"/>
            <a:ext cx="2649438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Educação de qualidade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61936" y="6556367"/>
            <a:ext cx="2515762" cy="123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Consumo e produção responsável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11798" y="6392537"/>
            <a:ext cx="2515762" cy="149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Paz, justiça e instituições eficazes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05413" y="4463415"/>
            <a:ext cx="6677174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 história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24910" y="4463415"/>
            <a:ext cx="5614690" cy="12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 err="1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Justificativa</a:t>
            </a:r>
            <a:endParaRPr lang="en-US" sz="7200" b="1" dirty="0">
              <a:solidFill>
                <a:srgbClr val="F7B61C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462838"/>
            <a:ext cx="8318608" cy="6243946"/>
          </a:xfrm>
          <a:custGeom>
            <a:avLst/>
            <a:gdLst/>
            <a:ahLst/>
            <a:cxnLst/>
            <a:rect l="l" t="t" r="r" b="b"/>
            <a:pathLst>
              <a:path w="8318608" h="6243946">
                <a:moveTo>
                  <a:pt x="0" y="0"/>
                </a:moveTo>
                <a:lnTo>
                  <a:pt x="8318608" y="0"/>
                </a:lnTo>
                <a:lnTo>
                  <a:pt x="8318608" y="6243945"/>
                </a:lnTo>
                <a:lnTo>
                  <a:pt x="0" y="6243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8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17421" y="2566268"/>
            <a:ext cx="7641879" cy="6037084"/>
          </a:xfrm>
          <a:custGeom>
            <a:avLst/>
            <a:gdLst/>
            <a:ahLst/>
            <a:cxnLst/>
            <a:rect l="l" t="t" r="r" b="b"/>
            <a:pathLst>
              <a:path w="7641879" h="6037084">
                <a:moveTo>
                  <a:pt x="0" y="0"/>
                </a:moveTo>
                <a:lnTo>
                  <a:pt x="7641879" y="0"/>
                </a:lnTo>
                <a:lnTo>
                  <a:pt x="7641879" y="6037085"/>
                </a:lnTo>
                <a:lnTo>
                  <a:pt x="0" y="6037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42975"/>
            <a:ext cx="5524500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 err="1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Gestão</a:t>
            </a:r>
            <a:r>
              <a:rPr lang="en-US" sz="4800" b="1" dirty="0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do </a:t>
            </a:r>
            <a:r>
              <a:rPr lang="en-US" sz="4800" b="1" dirty="0" err="1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projeto</a:t>
            </a:r>
            <a:endParaRPr lang="en-US" sz="4800" b="1" dirty="0">
              <a:solidFill>
                <a:srgbClr val="F7B61C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26737" y="1754505"/>
            <a:ext cx="10634525" cy="7503795"/>
          </a:xfrm>
          <a:custGeom>
            <a:avLst/>
            <a:gdLst/>
            <a:ahLst/>
            <a:cxnLst/>
            <a:rect l="l" t="t" r="r" b="b"/>
            <a:pathLst>
              <a:path w="10634525" h="7503795">
                <a:moveTo>
                  <a:pt x="0" y="0"/>
                </a:moveTo>
                <a:lnTo>
                  <a:pt x="10634526" y="0"/>
                </a:lnTo>
                <a:lnTo>
                  <a:pt x="10634526" y="7503795"/>
                </a:lnTo>
                <a:lnTo>
                  <a:pt x="0" y="7503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845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42975"/>
            <a:ext cx="1333500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4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32254" y="3964376"/>
            <a:ext cx="2223492" cy="2358249"/>
          </a:xfrm>
          <a:custGeom>
            <a:avLst/>
            <a:gdLst/>
            <a:ahLst/>
            <a:cxnLst/>
            <a:rect l="l" t="t" r="r" b="b"/>
            <a:pathLst>
              <a:path w="2223492" h="2358249">
                <a:moveTo>
                  <a:pt x="0" y="0"/>
                </a:moveTo>
                <a:lnTo>
                  <a:pt x="2223492" y="0"/>
                </a:lnTo>
                <a:lnTo>
                  <a:pt x="2223492" y="2358248"/>
                </a:lnTo>
                <a:lnTo>
                  <a:pt x="0" y="2358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78772" y="3602654"/>
            <a:ext cx="2943707" cy="3081693"/>
          </a:xfrm>
          <a:custGeom>
            <a:avLst/>
            <a:gdLst/>
            <a:ahLst/>
            <a:cxnLst/>
            <a:rect l="l" t="t" r="r" b="b"/>
            <a:pathLst>
              <a:path w="2943707" h="3081693">
                <a:moveTo>
                  <a:pt x="0" y="0"/>
                </a:moveTo>
                <a:lnTo>
                  <a:pt x="2943707" y="0"/>
                </a:lnTo>
                <a:lnTo>
                  <a:pt x="2943707" y="3081692"/>
                </a:lnTo>
                <a:lnTo>
                  <a:pt x="0" y="3081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261207" y="3646651"/>
            <a:ext cx="2943707" cy="3136286"/>
          </a:xfrm>
          <a:custGeom>
            <a:avLst/>
            <a:gdLst/>
            <a:ahLst/>
            <a:cxnLst/>
            <a:rect l="l" t="t" r="r" b="b"/>
            <a:pathLst>
              <a:path w="2943707" h="3136286">
                <a:moveTo>
                  <a:pt x="0" y="0"/>
                </a:moveTo>
                <a:lnTo>
                  <a:pt x="2943707" y="0"/>
                </a:lnTo>
                <a:lnTo>
                  <a:pt x="2943707" y="3136285"/>
                </a:lnTo>
                <a:lnTo>
                  <a:pt x="0" y="3136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699" y="942975"/>
            <a:ext cx="4993779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F7B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Banco de dados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022479" y="4949165"/>
            <a:ext cx="2009775" cy="388669"/>
            <a:chOff x="0" y="0"/>
            <a:chExt cx="2679700" cy="518226"/>
          </a:xfrm>
        </p:grpSpPr>
        <p:sp>
          <p:nvSpPr>
            <p:cNvPr id="8" name="AutoShape 8"/>
            <p:cNvSpPr/>
            <p:nvPr/>
          </p:nvSpPr>
          <p:spPr>
            <a:xfrm>
              <a:off x="0" y="259113"/>
              <a:ext cx="2679700" cy="0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160273" y="101293"/>
              <a:ext cx="0" cy="315641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 flipH="1">
              <a:off x="295324" y="101293"/>
              <a:ext cx="0" cy="315641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 flipH="1">
              <a:off x="2438548" y="17961"/>
              <a:ext cx="223192" cy="223192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438548" y="277073"/>
              <a:ext cx="223192" cy="223192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0255746" y="4949165"/>
            <a:ext cx="2009775" cy="388669"/>
            <a:chOff x="0" y="0"/>
            <a:chExt cx="2679700" cy="518226"/>
          </a:xfrm>
        </p:grpSpPr>
        <p:sp>
          <p:nvSpPr>
            <p:cNvPr id="14" name="AutoShape 14"/>
            <p:cNvSpPr/>
            <p:nvPr/>
          </p:nvSpPr>
          <p:spPr>
            <a:xfrm>
              <a:off x="0" y="259113"/>
              <a:ext cx="2679700" cy="0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 flipH="1">
              <a:off x="160273" y="101293"/>
              <a:ext cx="0" cy="315641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 flipH="1">
              <a:off x="295324" y="101293"/>
              <a:ext cx="0" cy="315641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 flipH="1">
              <a:off x="2438548" y="17961"/>
              <a:ext cx="223192" cy="223192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2438548" y="277073"/>
              <a:ext cx="223192" cy="223192"/>
            </a:xfrm>
            <a:prstGeom prst="line">
              <a:avLst/>
            </a:prstGeom>
            <a:ln w="50800" cap="flat">
              <a:solidFill>
                <a:srgbClr val="A6A6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4550626" y="7684841"/>
            <a:ext cx="9182435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4550626" y="6684346"/>
            <a:ext cx="0" cy="1000494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H="1" flipV="1">
            <a:off x="13733061" y="6782936"/>
            <a:ext cx="0" cy="901904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4431551" y="6801986"/>
            <a:ext cx="238150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4431551" y="6870870"/>
            <a:ext cx="238150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13551193" y="6796407"/>
            <a:ext cx="168398" cy="16839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V="1">
            <a:off x="13746531" y="6796407"/>
            <a:ext cx="168398" cy="16839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flipV="1">
            <a:off x="13613985" y="7049170"/>
            <a:ext cx="238150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10537702" y="5024425"/>
            <a:ext cx="0" cy="23815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7746504" y="5024425"/>
            <a:ext cx="0" cy="23815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Personalizar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Libre Baskerville Bold</vt:lpstr>
      <vt:lpstr>Allura</vt:lpstr>
      <vt:lpstr>Open Sans Bold</vt:lpstr>
      <vt:lpstr>Calibri</vt:lpstr>
      <vt:lpstr>Arial</vt:lpstr>
      <vt:lpstr>Atkinson Hyperlegible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</dc:title>
  <cp:lastModifiedBy>THIAGO SANCHEZ RIOS BARROS PELUCI .</cp:lastModifiedBy>
  <cp:revision>2</cp:revision>
  <dcterms:created xsi:type="dcterms:W3CDTF">2006-08-16T00:00:00Z</dcterms:created>
  <dcterms:modified xsi:type="dcterms:W3CDTF">2024-12-02T12:01:07Z</dcterms:modified>
  <dc:identifier>DAGYE409eQU</dc:identifier>
</cp:coreProperties>
</file>